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verage"/>
      <p:regular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verage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3967767f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3967767f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3967767f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3967767f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Alternative to the other slide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f84e438b6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f84e438b6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f84e438b6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f84e438b6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f84e438b6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f84e438b6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f84e438b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f84e438b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0" y="815525"/>
            <a:ext cx="7801500" cy="161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Business</a:t>
            </a:r>
            <a:r>
              <a:rPr lang="no"/>
              <a:t> model and solution proposal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no" sz="1600"/>
              <a:t>Group 6</a:t>
            </a:r>
            <a:endParaRPr b="1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 sz="1600"/>
              <a:t>Nina Marie Wahl</a:t>
            </a:r>
            <a:br>
              <a:rPr lang="no" sz="1600"/>
            </a:br>
            <a:r>
              <a:rPr lang="no" sz="1600"/>
              <a:t>Carl Emil Hattestad</a:t>
            </a:r>
            <a:br>
              <a:rPr lang="no" sz="1600"/>
            </a:br>
            <a:r>
              <a:rPr lang="no" sz="1600"/>
              <a:t>Armelle Rivière</a:t>
            </a:r>
            <a:br>
              <a:rPr lang="no" sz="1600"/>
            </a:br>
            <a:r>
              <a:rPr lang="no" sz="1600"/>
              <a:t>Aleksi O’Connor</a:t>
            </a:r>
            <a:br>
              <a:rPr lang="no" sz="1600"/>
            </a:br>
            <a:r>
              <a:rPr lang="no" sz="1600"/>
              <a:t>Anna Bellika Kjæmpenes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-8520" l="0" r="0" t="8519"/>
          <a:stretch/>
        </p:blipFill>
        <p:spPr>
          <a:xfrm>
            <a:off x="4572000" y="0"/>
            <a:ext cx="4572000" cy="561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571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3690625" y="1148950"/>
            <a:ext cx="21483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!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4075" y="1304350"/>
            <a:ext cx="2735849" cy="273584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116900" y="146950"/>
            <a:ext cx="28221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The</a:t>
            </a:r>
            <a:r>
              <a:rPr lang="no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problem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Our Idea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-"/>
            </a:pPr>
            <a:r>
              <a:rPr lang="no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Glass panels after card validation 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alibri"/>
              <a:buChar char="-"/>
            </a:pPr>
            <a:r>
              <a:rPr lang="no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Passing the panel without a validated ticket →  Red trail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alibri"/>
              <a:buChar char="-"/>
            </a:pPr>
            <a:r>
              <a:rPr lang="no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System is in doubt → Yellow trail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alibri"/>
              <a:buChar char="-"/>
            </a:pPr>
            <a:r>
              <a:rPr lang="no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Gather data on how many people travel without a travel card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6475" y="2872125"/>
            <a:ext cx="1740724" cy="174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Value proposition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b="10859" l="9534" r="9598" t="-6288"/>
          <a:stretch/>
        </p:blipFill>
        <p:spPr>
          <a:xfrm>
            <a:off x="353750" y="859925"/>
            <a:ext cx="5984827" cy="397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Business</a:t>
            </a:r>
            <a:r>
              <a:rPr lang="no"/>
              <a:t> model canvas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526" y="572700"/>
            <a:ext cx="6963260" cy="445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How will our solution tackle the problem?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017725"/>
            <a:ext cx="8520600" cy="33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alibri"/>
              <a:buChar char="-"/>
            </a:pPr>
            <a:r>
              <a:rPr lang="no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Pressure plates, RFID readers, cameras, LED technology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alibri"/>
              <a:buChar char="-"/>
            </a:pPr>
            <a:r>
              <a:rPr lang="no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Pressure sensors in combination with cameras and RFID readers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alibri"/>
              <a:buChar char="-"/>
            </a:pPr>
            <a:r>
              <a:rPr lang="no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System will employ further use of analysis of camera input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alibri"/>
              <a:buChar char="-"/>
            </a:pPr>
            <a:r>
              <a:rPr lang="no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Combination of data will be analyzed </a:t>
            </a:r>
            <a:r>
              <a:rPr lang="no" sz="2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programmatically</a:t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475" y="2938875"/>
            <a:ext cx="1850575" cy="185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950525"/>
            <a:ext cx="5789075" cy="43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16675"/>
            <a:ext cx="9143999" cy="6079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